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7772400" cy="10058400"/>
  <p:notesSz cx="7772400" cy="10058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95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79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5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5"/>
            <a:ext cx="6995159" cy="16093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59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7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7486" y="4149730"/>
            <a:ext cx="5719445" cy="0"/>
          </a:xfrm>
          <a:custGeom>
            <a:avLst/>
            <a:gdLst/>
            <a:ahLst/>
            <a:cxnLst/>
            <a:rect l="l" t="t" r="r" b="b"/>
            <a:pathLst>
              <a:path w="5719445">
                <a:moveTo>
                  <a:pt x="0" y="0"/>
                </a:moveTo>
                <a:lnTo>
                  <a:pt x="5719297" y="0"/>
                </a:lnTo>
              </a:path>
            </a:pathLst>
          </a:custGeom>
          <a:ln w="14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710" y="7550408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4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5528" y="914400"/>
            <a:ext cx="5699760" cy="3206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175110"/>
            <a:ext cx="5943600" cy="334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14400"/>
            <a:ext cx="5943600" cy="668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14400"/>
            <a:ext cx="5943600" cy="668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14400"/>
            <a:ext cx="5943600" cy="668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14400"/>
            <a:ext cx="5943600" cy="668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10" y="4276984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710" y="7657850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295125"/>
            <a:ext cx="5943600" cy="334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10" y="4288414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4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10" y="4918451"/>
            <a:ext cx="42290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0" dirty="0">
                <a:latin typeface="Calibri"/>
                <a:cs typeface="Calibri"/>
              </a:rPr>
              <a:t>ERD: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710" y="8348984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49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5300981"/>
            <a:ext cx="5943600" cy="3017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10" y="4276984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710" y="7657850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295125"/>
            <a:ext cx="5943600" cy="334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10" y="4276984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710" y="7657850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295125"/>
            <a:ext cx="5943600" cy="334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10" y="4276984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710" y="7657850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295125"/>
            <a:ext cx="5943600" cy="334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10" y="4276984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710" y="7657850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295125"/>
            <a:ext cx="5943600" cy="334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10" y="4276984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710" y="7657850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295125"/>
            <a:ext cx="5943600" cy="334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10" y="4276984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710" y="7657850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295125"/>
            <a:ext cx="5943600" cy="334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10" y="4276984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710" y="7657850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295125"/>
            <a:ext cx="5943600" cy="334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710" y="4276984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710" y="7657850"/>
            <a:ext cx="5963285" cy="0"/>
          </a:xfrm>
          <a:custGeom>
            <a:avLst/>
            <a:gdLst/>
            <a:ahLst/>
            <a:cxnLst/>
            <a:rect l="l" t="t" r="r" b="b"/>
            <a:pathLst>
              <a:path w="5963284">
                <a:moveTo>
                  <a:pt x="0" y="0"/>
                </a:moveTo>
                <a:lnTo>
                  <a:pt x="5963137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0530" y="8777989"/>
            <a:ext cx="1751330" cy="0"/>
          </a:xfrm>
          <a:custGeom>
            <a:avLst/>
            <a:gdLst/>
            <a:ahLst/>
            <a:cxnLst/>
            <a:rect l="l" t="t" r="r" b="b"/>
            <a:pathLst>
              <a:path w="1751329">
                <a:moveTo>
                  <a:pt x="0" y="0"/>
                </a:moveTo>
                <a:lnTo>
                  <a:pt x="1751338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4295125"/>
            <a:ext cx="5943600" cy="3343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29202" y="7828788"/>
            <a:ext cx="1724658" cy="9291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484497"/>
            <a:ext cx="5415915" cy="8054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923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  <a:p>
            <a:pPr marL="12700" marR="3547110">
              <a:lnSpc>
                <a:spcPct val="192700"/>
              </a:lnSpc>
              <a:spcBef>
                <a:spcPts val="490"/>
              </a:spcBef>
            </a:pP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5" dirty="0">
                <a:latin typeface="Calibri"/>
                <a:cs typeface="Calibri"/>
              </a:rPr>
              <a:t>z</a:t>
            </a:r>
            <a:r>
              <a:rPr sz="1100" b="1" spc="-10" dirty="0">
                <a:latin typeface="Calibri"/>
                <a:cs typeface="Calibri"/>
              </a:rPr>
              <a:t>i</a:t>
            </a:r>
            <a:r>
              <a:rPr sz="1100" b="1" dirty="0">
                <a:latin typeface="Calibri"/>
                <a:cs typeface="Calibri"/>
              </a:rPr>
              <a:t>z</a:t>
            </a:r>
            <a:r>
              <a:rPr sz="1100" b="1" spc="-5" dirty="0">
                <a:latin typeface="Calibri"/>
                <a:cs typeface="Calibri"/>
              </a:rPr>
              <a:t>u</a:t>
            </a:r>
            <a:r>
              <a:rPr sz="1100" b="1" dirty="0">
                <a:latin typeface="Calibri"/>
                <a:cs typeface="Calibri"/>
              </a:rPr>
              <a:t>l</a:t>
            </a:r>
            <a:r>
              <a:rPr sz="1100" b="1" spc="-3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Calibri"/>
                <a:cs typeface="Calibri"/>
              </a:rPr>
              <a:t>I</a:t>
            </a:r>
            <a:r>
              <a:rPr sz="1100" b="1" dirty="0">
                <a:latin typeface="Calibri"/>
                <a:cs typeface="Calibri"/>
              </a:rPr>
              <a:t>sl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m</a:t>
            </a:r>
            <a:r>
              <a:rPr sz="1100" b="1" spc="-40" dirty="0">
                <a:latin typeface="Times New Roman"/>
                <a:cs typeface="Times New Roman"/>
              </a:rPr>
              <a:t> </a:t>
            </a:r>
            <a:r>
              <a:rPr sz="1100" b="1" spc="5" dirty="0">
                <a:latin typeface="Calibri"/>
                <a:cs typeface="Calibri"/>
              </a:rPr>
              <a:t>N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y</a:t>
            </a:r>
            <a:r>
              <a:rPr sz="1100" b="1" spc="-20" dirty="0">
                <a:latin typeface="Calibri"/>
                <a:cs typeface="Calibri"/>
              </a:rPr>
              <a:t>e</a:t>
            </a:r>
            <a:r>
              <a:rPr sz="1100" b="1" spc="10" dirty="0">
                <a:latin typeface="Calibri"/>
                <a:cs typeface="Calibri"/>
              </a:rPr>
              <a:t>m</a:t>
            </a:r>
            <a:r>
              <a:rPr sz="1100" b="1" spc="-10" dirty="0">
                <a:latin typeface="Calibri"/>
                <a:cs typeface="Calibri"/>
              </a:rPr>
              <a:t>(</a:t>
            </a:r>
            <a:r>
              <a:rPr sz="1100" b="1" dirty="0">
                <a:latin typeface="Calibri"/>
                <a:cs typeface="Calibri"/>
              </a:rPr>
              <a:t>0</a:t>
            </a:r>
            <a:r>
              <a:rPr sz="1100" b="1" spc="-10" dirty="0">
                <a:latin typeface="Calibri"/>
                <a:cs typeface="Calibri"/>
              </a:rPr>
              <a:t>1</a:t>
            </a:r>
            <a:r>
              <a:rPr sz="1100" b="1" dirty="0">
                <a:latin typeface="Calibri"/>
                <a:cs typeface="Calibri"/>
              </a:rPr>
              <a:t>1</a:t>
            </a:r>
            <a:r>
              <a:rPr sz="1100" b="1" spc="-10" dirty="0">
                <a:latin typeface="Calibri"/>
                <a:cs typeface="Calibri"/>
              </a:rPr>
              <a:t>20</a:t>
            </a:r>
            <a:r>
              <a:rPr sz="1100" b="1" dirty="0">
                <a:latin typeface="Calibri"/>
                <a:cs typeface="Calibri"/>
              </a:rPr>
              <a:t>1</a:t>
            </a:r>
            <a:r>
              <a:rPr sz="1100" b="1" spc="-10" dirty="0">
                <a:latin typeface="Calibri"/>
                <a:cs typeface="Calibri"/>
              </a:rPr>
              <a:t>2</a:t>
            </a:r>
            <a:r>
              <a:rPr sz="1100" b="1" dirty="0">
                <a:latin typeface="Calibri"/>
                <a:cs typeface="Calibri"/>
              </a:rPr>
              <a:t>6</a:t>
            </a:r>
            <a:r>
              <a:rPr sz="1100" b="1" spc="-10" dirty="0">
                <a:latin typeface="Calibri"/>
                <a:cs typeface="Calibri"/>
              </a:rPr>
              <a:t>2</a:t>
            </a:r>
            <a:r>
              <a:rPr sz="1100" b="1" dirty="0">
                <a:latin typeface="Calibri"/>
                <a:cs typeface="Calibri"/>
              </a:rPr>
              <a:t>)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dirty="0">
                <a:latin typeface="Calibri"/>
                <a:cs typeface="Calibri"/>
              </a:rPr>
              <a:t>l</a:t>
            </a:r>
            <a:r>
              <a:rPr sz="1100" b="1" spc="-35" dirty="0">
                <a:latin typeface="Times New Roman"/>
                <a:cs typeface="Times New Roman"/>
              </a:rPr>
              <a:t> </a:t>
            </a:r>
            <a:r>
              <a:rPr sz="1100" b="1" spc="5" dirty="0">
                <a:latin typeface="Calibri"/>
                <a:cs typeface="Calibri"/>
              </a:rPr>
              <a:t>T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spc="-5" dirty="0">
                <a:latin typeface="Calibri"/>
                <a:cs typeface="Calibri"/>
              </a:rPr>
              <a:t>b</a:t>
            </a:r>
            <a:r>
              <a:rPr sz="1100" b="1" dirty="0">
                <a:latin typeface="Calibri"/>
                <a:cs typeface="Calibri"/>
              </a:rPr>
              <a:t>l</a:t>
            </a:r>
            <a:r>
              <a:rPr sz="1100" b="1" spc="-20" dirty="0">
                <a:latin typeface="Calibri"/>
                <a:cs typeface="Calibri"/>
              </a:rPr>
              <a:t>e</a:t>
            </a:r>
            <a:r>
              <a:rPr sz="1100" b="1" spc="5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5" dirty="0">
                <a:latin typeface="Calibri"/>
                <a:cs typeface="Calibri"/>
              </a:rPr>
              <a:t>…</a:t>
            </a:r>
            <a:r>
              <a:rPr sz="1100" spc="-10" dirty="0">
                <a:latin typeface="Calibri"/>
                <a:cs typeface="Calibri"/>
              </a:rPr>
              <a:t>………</a:t>
            </a:r>
            <a:r>
              <a:rPr sz="1100" spc="5" dirty="0">
                <a:latin typeface="Calibri"/>
                <a:cs typeface="Calibri"/>
              </a:rPr>
              <a:t>……</a:t>
            </a:r>
            <a:r>
              <a:rPr sz="1100" dirty="0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05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1100" b="1" spc="-5" dirty="0">
                <a:latin typeface="Calibri"/>
                <a:cs typeface="Calibri"/>
              </a:rPr>
              <a:t>D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spc="5" dirty="0">
                <a:latin typeface="Calibri"/>
                <a:cs typeface="Calibri"/>
              </a:rPr>
              <a:t>c</a:t>
            </a:r>
            <a:r>
              <a:rPr sz="1100" b="1" dirty="0">
                <a:latin typeface="Calibri"/>
                <a:cs typeface="Calibri"/>
              </a:rPr>
              <a:t>t</a:t>
            </a:r>
            <a:r>
              <a:rPr sz="1100" b="1" spc="-5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r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2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dirty="0">
                <a:latin typeface="Calibri"/>
                <a:cs typeface="Calibri"/>
              </a:rPr>
              <a:t>Q</a:t>
            </a:r>
            <a:r>
              <a:rPr sz="1100" b="1" spc="-10" dirty="0">
                <a:latin typeface="Calibri"/>
                <a:cs typeface="Calibri"/>
              </a:rPr>
              <a:t>ua</a:t>
            </a:r>
            <a:r>
              <a:rPr sz="1100" b="1" dirty="0">
                <a:latin typeface="Calibri"/>
                <a:cs typeface="Calibri"/>
              </a:rPr>
              <a:t>li</a:t>
            </a:r>
            <a:r>
              <a:rPr sz="1100" b="1" spc="-5" dirty="0">
                <a:latin typeface="Calibri"/>
                <a:cs typeface="Calibri"/>
              </a:rPr>
              <a:t>f</a:t>
            </a:r>
            <a:r>
              <a:rPr sz="1100" b="1" spc="-10" dirty="0">
                <a:latin typeface="Calibri"/>
                <a:cs typeface="Calibri"/>
              </a:rPr>
              <a:t>i</a:t>
            </a:r>
            <a:r>
              <a:rPr sz="1100" b="1" spc="5" dirty="0">
                <a:latin typeface="Calibri"/>
                <a:cs typeface="Calibri"/>
              </a:rPr>
              <a:t>c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ti</a:t>
            </a:r>
            <a:r>
              <a:rPr sz="1100" b="1" spc="-5" dirty="0">
                <a:latin typeface="Calibri"/>
                <a:cs typeface="Calibri"/>
              </a:rPr>
              <a:t>on</a:t>
            </a:r>
            <a:r>
              <a:rPr sz="1100" b="1" dirty="0"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1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dirty="0">
                <a:latin typeface="Calibri"/>
                <a:cs typeface="Calibri"/>
              </a:rPr>
              <a:t>Pa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2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spc="-5" dirty="0">
                <a:latin typeface="Calibri"/>
                <a:cs typeface="Calibri"/>
              </a:rPr>
              <a:t>Pa</a:t>
            </a:r>
            <a:r>
              <a:rPr sz="1100" b="1" dirty="0">
                <a:latin typeface="Calibri"/>
                <a:cs typeface="Calibri"/>
              </a:rPr>
              <a:t>ti</a:t>
            </a:r>
            <a:r>
              <a:rPr sz="1100" b="1" spc="-5" dirty="0">
                <a:latin typeface="Calibri"/>
                <a:cs typeface="Calibri"/>
              </a:rPr>
              <a:t>en</a:t>
            </a:r>
            <a:r>
              <a:rPr sz="1100" b="1" dirty="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2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spc="-5" dirty="0">
                <a:latin typeface="Calibri"/>
                <a:cs typeface="Calibri"/>
              </a:rPr>
              <a:t>D</a:t>
            </a:r>
            <a:r>
              <a:rPr sz="1100" b="1" dirty="0">
                <a:latin typeface="Calibri"/>
                <a:cs typeface="Calibri"/>
              </a:rPr>
              <a:t>is</a:t>
            </a:r>
            <a:r>
              <a:rPr sz="1100" b="1" spc="-5" dirty="0">
                <a:latin typeface="Calibri"/>
                <a:cs typeface="Calibri"/>
              </a:rPr>
              <a:t>e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</a:t>
            </a:r>
            <a:r>
              <a:rPr sz="1100" b="1" spc="-5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2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dirty="0">
                <a:latin typeface="Calibri"/>
                <a:cs typeface="Calibri"/>
              </a:rPr>
              <a:t>T</a:t>
            </a:r>
            <a:r>
              <a:rPr sz="1100" b="1" spc="-5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st</a:t>
            </a:r>
            <a:endParaRPr sz="1100">
              <a:latin typeface="Calibri"/>
              <a:cs typeface="Calibri"/>
            </a:endParaRPr>
          </a:p>
          <a:p>
            <a:pPr marL="12700" marR="4719320">
              <a:lnSpc>
                <a:spcPct val="192700"/>
              </a:lnSpc>
            </a:pP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dirty="0">
                <a:latin typeface="Calibri"/>
                <a:cs typeface="Calibri"/>
              </a:rPr>
              <a:t>l</a:t>
            </a:r>
            <a:r>
              <a:rPr sz="1100" b="1" spc="-3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Calibri"/>
                <a:cs typeface="Calibri"/>
              </a:rPr>
              <a:t>Q</a:t>
            </a:r>
            <a:r>
              <a:rPr sz="1100" b="1" spc="-5" dirty="0">
                <a:latin typeface="Calibri"/>
                <a:cs typeface="Calibri"/>
              </a:rPr>
              <a:t>ue</a:t>
            </a:r>
            <a:r>
              <a:rPr sz="1100" b="1" dirty="0">
                <a:latin typeface="Calibri"/>
                <a:cs typeface="Calibri"/>
              </a:rPr>
              <a:t>ri</a:t>
            </a:r>
            <a:r>
              <a:rPr sz="1100" b="1" spc="-20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s: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Calibri"/>
                <a:cs typeface="Calibri"/>
              </a:rPr>
              <a:t>IN</a:t>
            </a: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spc="-15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RT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.......</a:t>
            </a:r>
            <a:endParaRPr sz="1100">
              <a:latin typeface="Calibri"/>
              <a:cs typeface="Calibri"/>
            </a:endParaRPr>
          </a:p>
          <a:p>
            <a:pPr marL="12700" marR="1075055">
              <a:lnSpc>
                <a:spcPct val="192700"/>
              </a:lnSpc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LU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'$fn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$m</a:t>
            </a:r>
            <a:r>
              <a:rPr sz="1100" spc="-5" dirty="0">
                <a:latin typeface="Calibri"/>
                <a:cs typeface="Calibri"/>
              </a:rPr>
              <a:t>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$l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$a</a:t>
            </a:r>
            <a:r>
              <a:rPr sz="1100" spc="-5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jd'</a:t>
            </a:r>
            <a:r>
              <a:rPr sz="1100" spc="-15" dirty="0">
                <a:latin typeface="Calibri"/>
                <a:cs typeface="Calibri"/>
              </a:rPr>
              <a:t>)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qu</a:t>
            </a:r>
            <a:r>
              <a:rPr sz="1100" dirty="0">
                <a:latin typeface="Calibri"/>
                <a:cs typeface="Calibri"/>
              </a:rPr>
              <a:t>al</a:t>
            </a:r>
            <a:r>
              <a:rPr sz="1100" spc="-5" dirty="0">
                <a:latin typeface="Calibri"/>
                <a:cs typeface="Calibri"/>
              </a:rPr>
              <a:t>if</a:t>
            </a:r>
            <a:r>
              <a:rPr sz="1100" dirty="0">
                <a:latin typeface="Calibri"/>
                <a:cs typeface="Calibri"/>
              </a:rPr>
              <a:t>ic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1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LUES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('$d</a:t>
            </a:r>
            <a:r>
              <a:rPr sz="1100" spc="-10" dirty="0">
                <a:latin typeface="Calibri"/>
                <a:cs typeface="Calibri"/>
              </a:rPr>
              <a:t>q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dd'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ULL,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');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LUES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(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sa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'$e</a:t>
            </a:r>
            <a:r>
              <a:rPr sz="1100" spc="-5" dirty="0">
                <a:latin typeface="Calibri"/>
                <a:cs typeface="Calibri"/>
              </a:rPr>
              <a:t>p'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$en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st','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c',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$c',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)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92700"/>
              </a:lnSpc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b'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fn'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$m</a:t>
            </a:r>
            <a:r>
              <a:rPr sz="1100" spc="-5" dirty="0">
                <a:latin typeface="Calibri"/>
                <a:cs typeface="Calibri"/>
              </a:rPr>
              <a:t>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$l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t',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$c',</a:t>
            </a:r>
            <a:r>
              <a:rPr sz="1100" spc="-10" dirty="0">
                <a:latin typeface="Calibri"/>
                <a:cs typeface="Calibri"/>
              </a:rPr>
              <a:t>'$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c',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sta',$did);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ea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VA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UES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('$din'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ds'</a:t>
            </a:r>
            <a:r>
              <a:rPr sz="1100" spc="-15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ci</a:t>
            </a:r>
            <a:r>
              <a:rPr sz="1100" spc="-5" dirty="0">
                <a:latin typeface="Calibri"/>
                <a:cs typeface="Calibri"/>
              </a:rPr>
              <a:t>d);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VAL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$tn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'$r',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$ti</a:t>
            </a:r>
            <a:r>
              <a:rPr sz="1100" spc="-5" dirty="0">
                <a:latin typeface="Calibri"/>
                <a:cs typeface="Calibri"/>
              </a:rPr>
              <a:t>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LL</a:t>
            </a:r>
            <a:r>
              <a:rPr sz="1100" spc="-15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);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ELE</a:t>
            </a:r>
            <a:r>
              <a:rPr sz="1100" b="1" spc="-10" dirty="0">
                <a:latin typeface="Calibri"/>
                <a:cs typeface="Calibri"/>
              </a:rPr>
              <a:t>C</a:t>
            </a:r>
            <a:r>
              <a:rPr sz="1100" b="1" dirty="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  <a:p>
            <a:pPr marL="12700" marR="3679825">
              <a:lnSpc>
                <a:spcPct val="1927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qu</a:t>
            </a:r>
            <a:r>
              <a:rPr sz="1100" dirty="0">
                <a:latin typeface="Calibri"/>
                <a:cs typeface="Calibri"/>
              </a:rPr>
              <a:t>al</a:t>
            </a:r>
            <a:r>
              <a:rPr sz="1100" spc="-5" dirty="0">
                <a:latin typeface="Calibri"/>
                <a:cs typeface="Calibri"/>
              </a:rPr>
              <a:t>if</a:t>
            </a:r>
            <a:r>
              <a:rPr sz="1100" dirty="0">
                <a:latin typeface="Calibri"/>
                <a:cs typeface="Calibri"/>
              </a:rPr>
              <a:t>ic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ns;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3963035">
              <a:lnSpc>
                <a:spcPct val="1927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eas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s;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t;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484497"/>
            <a:ext cx="4519930" cy="287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923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5" dirty="0">
                <a:latin typeface="Calibri"/>
                <a:cs typeface="Calibri"/>
              </a:rPr>
              <a:t>DEL</a:t>
            </a:r>
            <a:r>
              <a:rPr sz="1100" b="1" spc="-10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TE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  <a:p>
            <a:pPr marL="12700" marR="1393190">
              <a:lnSpc>
                <a:spcPct val="192700"/>
              </a:lnSpc>
            </a:pP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qu</a:t>
            </a:r>
            <a:r>
              <a:rPr sz="1100" dirty="0">
                <a:latin typeface="Calibri"/>
                <a:cs typeface="Calibri"/>
              </a:rPr>
              <a:t>al</a:t>
            </a:r>
            <a:r>
              <a:rPr sz="1100" spc="-5" dirty="0">
                <a:latin typeface="Calibri"/>
                <a:cs typeface="Calibri"/>
              </a:rPr>
              <a:t>if</a:t>
            </a:r>
            <a:r>
              <a:rPr sz="1100" dirty="0">
                <a:latin typeface="Calibri"/>
                <a:cs typeface="Calibri"/>
              </a:rPr>
              <a:t>icat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a_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dirty="0">
                <a:latin typeface="Calibri"/>
                <a:cs typeface="Calibri"/>
              </a:rPr>
              <a:t>$Qu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A_ID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dirty="0">
                <a:latin typeface="Calibri"/>
                <a:cs typeface="Calibri"/>
              </a:rPr>
              <a:t>$P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pat</a:t>
            </a:r>
            <a:r>
              <a:rPr sz="1100" dirty="0">
                <a:latin typeface="Calibri"/>
                <a:cs typeface="Calibri"/>
              </a:rPr>
              <a:t>ient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Pat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ent_</a:t>
            </a:r>
            <a:r>
              <a:rPr sz="1100" spc="-5" dirty="0">
                <a:latin typeface="Calibri"/>
                <a:cs typeface="Calibri"/>
              </a:rPr>
              <a:t>id;</a:t>
            </a:r>
            <a:endParaRPr sz="1100">
              <a:latin typeface="Calibri"/>
              <a:cs typeface="Calibri"/>
            </a:endParaRPr>
          </a:p>
          <a:p>
            <a:pPr marL="12700" marR="827405">
              <a:lnSpc>
                <a:spcPts val="2550"/>
              </a:lnSpc>
              <a:spcBef>
                <a:spcPts val="284"/>
              </a:spcBef>
            </a:pP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es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15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Di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es_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Di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ses</a:t>
            </a:r>
            <a:r>
              <a:rPr sz="1100" spc="5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10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st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eria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st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al;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10" y="4160642"/>
            <a:ext cx="5932170" cy="380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UPD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TE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</a:t>
            </a:r>
            <a:endParaRPr sz="1100">
              <a:latin typeface="Calibri"/>
              <a:cs typeface="Calibri"/>
            </a:endParaRPr>
          </a:p>
          <a:p>
            <a:pPr marL="12700" marR="67310">
              <a:lnSpc>
                <a:spcPct val="118200"/>
              </a:lnSpc>
              <a:spcBef>
                <a:spcPts val="969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Fi</a:t>
            </a:r>
            <a:r>
              <a:rPr sz="1100" dirty="0">
                <a:latin typeface="Calibri"/>
                <a:cs typeface="Calibri"/>
              </a:rPr>
              <a:t>rs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='$fn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me',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le_N</a:t>
            </a:r>
            <a:r>
              <a:rPr sz="1100" spc="-2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st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='$l</a:t>
            </a:r>
            <a:r>
              <a:rPr sz="1100" spc="-5" dirty="0">
                <a:latin typeface="Calibri"/>
                <a:cs typeface="Calibri"/>
              </a:rPr>
              <a:t>na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$a</a:t>
            </a:r>
            <a:r>
              <a:rPr sz="1100" spc="-5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r='$d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mai</a:t>
            </a:r>
            <a:r>
              <a:rPr sz="1100" spc="-2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='$d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m'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Calibri"/>
                <a:cs typeface="Calibri"/>
              </a:rPr>
              <a:t>J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ng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15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jd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r_id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$i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800100">
              <a:lnSpc>
                <a:spcPct val="118200"/>
              </a:lnSpc>
              <a:spcBef>
                <a:spcPts val="969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qu</a:t>
            </a:r>
            <a:r>
              <a:rPr sz="1100" dirty="0">
                <a:latin typeface="Calibri"/>
                <a:cs typeface="Calibri"/>
              </a:rPr>
              <a:t>al</a:t>
            </a:r>
            <a:r>
              <a:rPr sz="1100" spc="-5" dirty="0">
                <a:latin typeface="Calibri"/>
                <a:cs typeface="Calibri"/>
              </a:rPr>
              <a:t>if</a:t>
            </a:r>
            <a:r>
              <a:rPr sz="1100" dirty="0">
                <a:latin typeface="Calibri"/>
                <a:cs typeface="Calibri"/>
              </a:rPr>
              <a:t>ic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_Q_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en</a:t>
            </a:r>
            <a:r>
              <a:rPr sz="1100" spc="-1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th='$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_</a:t>
            </a:r>
            <a:r>
              <a:rPr sz="1100" dirty="0">
                <a:latin typeface="Calibri"/>
                <a:cs typeface="Calibri"/>
              </a:rPr>
              <a:t>Degr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dd'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c_Inst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='$di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='$di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a_ID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186690">
              <a:lnSpc>
                <a:spcPct val="117300"/>
              </a:lnSpc>
              <a:spcBef>
                <a:spcPts val="980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y='$s',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Emai</a:t>
            </a:r>
            <a:r>
              <a:rPr sz="1100" spc="-2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='$e</a:t>
            </a:r>
            <a:r>
              <a:rPr sz="1100" spc="-5" dirty="0">
                <a:latin typeface="Calibri"/>
                <a:cs typeface="Calibri"/>
              </a:rPr>
              <a:t>p'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art_N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nd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='$e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A_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pn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Str</a:t>
            </a:r>
            <a:r>
              <a:rPr sz="1100" dirty="0">
                <a:latin typeface="Calibri"/>
                <a:cs typeface="Calibri"/>
              </a:rPr>
              <a:t>ee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='$s</a:t>
            </a:r>
            <a:r>
              <a:rPr sz="1100" spc="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zp'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5" dirty="0">
                <a:latin typeface="Calibri"/>
                <a:cs typeface="Calibri"/>
              </a:rPr>
              <a:t>y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$c',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='$d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PA_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17700"/>
              </a:lnSpc>
              <a:spcBef>
                <a:spcPts val="975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pat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mai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$e',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OB=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b'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rs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fn'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='$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m'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Patien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r='$p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tr</a:t>
            </a:r>
            <a:r>
              <a:rPr sz="1100" dirty="0">
                <a:latin typeface="Calibri"/>
                <a:cs typeface="Calibri"/>
              </a:rPr>
              <a:t>eet=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st',Ci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y=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$c',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c',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St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='$s</a:t>
            </a:r>
            <a:r>
              <a:rPr sz="1100" spc="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a'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spc="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='$di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HE</a:t>
            </a:r>
            <a:r>
              <a:rPr sz="1100" spc="-10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Patien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_id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467359">
              <a:lnSpc>
                <a:spcPct val="117500"/>
              </a:lnSpc>
              <a:spcBef>
                <a:spcPts val="980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eases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Di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ses</a:t>
            </a:r>
            <a:r>
              <a:rPr sz="1100" spc="5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ease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Sy</a:t>
            </a:r>
            <a:r>
              <a:rPr sz="1100" spc="5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0" dirty="0">
                <a:latin typeface="Calibri"/>
                <a:cs typeface="Calibri"/>
              </a:rPr>
              <a:t>to</a:t>
            </a:r>
            <a:r>
              <a:rPr sz="1100" dirty="0">
                <a:latin typeface="Calibri"/>
                <a:cs typeface="Calibri"/>
              </a:rPr>
              <a:t>m='$ds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='$di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HERE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Di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es_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40005">
              <a:lnSpc>
                <a:spcPct val="118200"/>
              </a:lnSpc>
              <a:spcBef>
                <a:spcPts val="969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$tn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Resul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='$r'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ee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ed='</a:t>
            </a:r>
            <a:r>
              <a:rPr sz="1100" spc="-15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-5" dirty="0">
                <a:latin typeface="Calibri"/>
                <a:cs typeface="Calibri"/>
              </a:rPr>
              <a:t>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tient_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='$pi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_Serial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484497"/>
            <a:ext cx="4519930" cy="157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923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5" dirty="0">
                <a:latin typeface="Calibri"/>
                <a:cs typeface="Calibri"/>
              </a:rPr>
              <a:t>G</a:t>
            </a:r>
            <a:r>
              <a:rPr sz="1100" b="1" spc="-10" dirty="0">
                <a:latin typeface="Calibri"/>
                <a:cs typeface="Calibri"/>
              </a:rPr>
              <a:t>R</a:t>
            </a:r>
            <a:r>
              <a:rPr sz="1100" b="1" dirty="0">
                <a:latin typeface="Calibri"/>
                <a:cs typeface="Calibri"/>
              </a:rPr>
              <a:t>R</a:t>
            </a:r>
            <a:r>
              <a:rPr sz="1100" b="1" spc="-10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G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TI</a:t>
            </a:r>
            <a:r>
              <a:rPr sz="1100" b="1" spc="-15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NS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COUNT</a:t>
            </a:r>
            <a:r>
              <a:rPr sz="1100" spc="-10" dirty="0">
                <a:latin typeface="Calibri"/>
                <a:cs typeface="Calibri"/>
              </a:rPr>
              <a:t>(</a:t>
            </a:r>
            <a:r>
              <a:rPr sz="1100" dirty="0">
                <a:latin typeface="Calibri"/>
                <a:cs typeface="Calibri"/>
              </a:rPr>
              <a:t>*)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FR</a:t>
            </a:r>
            <a:r>
              <a:rPr sz="1100" spc="-1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x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5" dirty="0">
                <a:latin typeface="Calibri"/>
                <a:cs typeface="Calibri"/>
              </a:rPr>
              <a:t>sa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20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y)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c,S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(</a:t>
            </a:r>
            <a:r>
              <a:rPr sz="1100" spc="-5" dirty="0">
                <a:latin typeface="Calibri"/>
                <a:cs typeface="Calibri"/>
              </a:rPr>
              <a:t>sa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y)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FR</a:t>
            </a:r>
            <a:r>
              <a:rPr sz="1100" spc="-1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pa;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10" y="2544820"/>
            <a:ext cx="5888990" cy="1332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10" dirty="0">
                <a:latin typeface="Calibri"/>
                <a:cs typeface="Calibri"/>
              </a:rPr>
              <a:t>J</a:t>
            </a:r>
            <a:r>
              <a:rPr sz="1100" b="1" spc="-5" dirty="0">
                <a:latin typeface="Calibri"/>
                <a:cs typeface="Calibri"/>
              </a:rPr>
              <a:t>OIN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d.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mai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q.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c_Inst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tution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FR</a:t>
            </a:r>
            <a:r>
              <a:rPr sz="1100" spc="-1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ctor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JO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qu</a:t>
            </a:r>
            <a:r>
              <a:rPr sz="1100" dirty="0">
                <a:latin typeface="Calibri"/>
                <a:cs typeface="Calibri"/>
              </a:rPr>
              <a:t>al</a:t>
            </a:r>
            <a:r>
              <a:rPr sz="1100" spc="-5" dirty="0">
                <a:latin typeface="Calibri"/>
                <a:cs typeface="Calibri"/>
              </a:rPr>
              <a:t>if</a:t>
            </a:r>
            <a:r>
              <a:rPr sz="1100" dirty="0">
                <a:latin typeface="Calibri"/>
                <a:cs typeface="Calibri"/>
              </a:rPr>
              <a:t>icatio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q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G(D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5" dirty="0">
                <a:latin typeface="Calibri"/>
                <a:cs typeface="Calibri"/>
              </a:rPr>
              <a:t>d);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18200"/>
              </a:lnSpc>
              <a:spcBef>
                <a:spcPts val="969"/>
              </a:spcBef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d.F</a:t>
            </a:r>
            <a:r>
              <a:rPr sz="1100" dirty="0">
                <a:latin typeface="Calibri"/>
                <a:cs typeface="Calibri"/>
              </a:rPr>
              <a:t>irst_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me,d</a:t>
            </a:r>
            <a:r>
              <a:rPr sz="1100" spc="-5" dirty="0">
                <a:latin typeface="Calibri"/>
                <a:cs typeface="Calibri"/>
              </a:rPr>
              <a:t>.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dd</a:t>
            </a:r>
            <a:r>
              <a:rPr sz="1100" dirty="0">
                <a:latin typeface="Calibri"/>
                <a:cs typeface="Calibri"/>
              </a:rPr>
              <a:t>le_N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d.Las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.</a:t>
            </a:r>
            <a:r>
              <a:rPr sz="1100" dirty="0">
                <a:latin typeface="Calibri"/>
                <a:cs typeface="Calibri"/>
              </a:rPr>
              <a:t>Di</a:t>
            </a:r>
            <a:r>
              <a:rPr sz="1100" spc="-5" dirty="0">
                <a:latin typeface="Calibri"/>
                <a:cs typeface="Calibri"/>
              </a:rPr>
              <a:t>seas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s_N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JOI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eases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di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G(D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5" dirty="0">
                <a:latin typeface="Calibri"/>
                <a:cs typeface="Calibri"/>
              </a:rPr>
              <a:t>d);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10" y="4680326"/>
            <a:ext cx="5940425" cy="1332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UB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Start</a:t>
            </a:r>
            <a:r>
              <a:rPr sz="1100" spc="5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e,E</a:t>
            </a:r>
            <a:r>
              <a:rPr sz="1100" spc="-5" dirty="0">
                <a:latin typeface="Calibri"/>
                <a:cs typeface="Calibri"/>
              </a:rPr>
              <a:t>nd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ame,Sa</a:t>
            </a:r>
            <a:r>
              <a:rPr sz="1100" spc="-5" dirty="0">
                <a:latin typeface="Calibri"/>
                <a:cs typeface="Calibri"/>
              </a:rPr>
              <a:t>la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Sa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(SE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ma</a:t>
            </a:r>
            <a:r>
              <a:rPr sz="1100" spc="-15" dirty="0">
                <a:latin typeface="Calibri"/>
                <a:cs typeface="Calibri"/>
              </a:rPr>
              <a:t>x</a:t>
            </a:r>
            <a:r>
              <a:rPr sz="1100" spc="-5" dirty="0">
                <a:latin typeface="Calibri"/>
                <a:cs typeface="Calibri"/>
              </a:rPr>
              <a:t>(Sal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y)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pa);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18200"/>
              </a:lnSpc>
              <a:spcBef>
                <a:spcPts val="969"/>
              </a:spcBef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rst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</a:t>
            </a:r>
            <a:r>
              <a:rPr sz="1100" spc="-10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Mi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,La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15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_C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(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OM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atient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ty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ka');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10" y="6512438"/>
            <a:ext cx="1434465" cy="232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4480" lvl="1" indent="-271780">
              <a:lnSpc>
                <a:spcPct val="100000"/>
              </a:lnSpc>
              <a:buFont typeface="Calibri"/>
              <a:buAutoNum type="alphaUcPeriod" startAt="23"/>
              <a:tabLst>
                <a:tab pos="285115" algn="l"/>
              </a:tabLst>
            </a:pP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10" dirty="0">
                <a:latin typeface="Calibri"/>
                <a:cs typeface="Calibri"/>
              </a:rPr>
              <a:t>h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10" dirty="0">
                <a:latin typeface="Calibri"/>
                <a:cs typeface="Calibri"/>
              </a:rPr>
              <a:t>b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alibri"/>
                <a:cs typeface="Calibri"/>
              </a:rPr>
              <a:t>(</a:t>
            </a:r>
            <a:r>
              <a:rPr sz="1200" b="1" spc="-20" dirty="0">
                <a:latin typeface="Calibri"/>
                <a:cs typeface="Calibri"/>
              </a:rPr>
              <a:t>0</a:t>
            </a:r>
            <a:r>
              <a:rPr sz="1200" b="1" spc="-10" dirty="0">
                <a:latin typeface="Calibri"/>
                <a:cs typeface="Calibri"/>
              </a:rPr>
              <a:t>1</a:t>
            </a:r>
            <a:r>
              <a:rPr sz="1200" b="1" spc="-5" dirty="0">
                <a:latin typeface="Calibri"/>
                <a:cs typeface="Calibri"/>
              </a:rPr>
              <a:t>1</a:t>
            </a:r>
            <a:r>
              <a:rPr sz="1200" b="1" spc="-20" dirty="0">
                <a:latin typeface="Calibri"/>
                <a:cs typeface="Calibri"/>
              </a:rPr>
              <a:t>1</a:t>
            </a:r>
            <a:r>
              <a:rPr sz="1200" b="1" spc="-10" dirty="0">
                <a:latin typeface="Calibri"/>
                <a:cs typeface="Calibri"/>
              </a:rPr>
              <a:t>9</a:t>
            </a:r>
            <a:r>
              <a:rPr sz="1200" b="1" spc="-5" dirty="0">
                <a:latin typeface="Calibri"/>
                <a:cs typeface="Calibri"/>
              </a:rPr>
              <a:t>3</a:t>
            </a:r>
            <a:r>
              <a:rPr sz="1200" b="1" spc="-20" dirty="0">
                <a:latin typeface="Calibri"/>
                <a:cs typeface="Calibri"/>
              </a:rPr>
              <a:t>0</a:t>
            </a:r>
            <a:r>
              <a:rPr sz="1200" b="1" spc="-10" dirty="0">
                <a:latin typeface="Calibri"/>
                <a:cs typeface="Calibri"/>
              </a:rPr>
              <a:t>5</a:t>
            </a:r>
            <a:r>
              <a:rPr sz="1200" b="1" dirty="0">
                <a:latin typeface="Calibri"/>
                <a:cs typeface="Calibri"/>
              </a:rPr>
              <a:t>8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alibri"/>
              <a:buAutoNum type="alphaUcPeriod" startAt="23"/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Calibri"/>
                <a:cs typeface="Calibri"/>
              </a:rPr>
              <a:t>All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b</a:t>
            </a:r>
            <a:r>
              <a:rPr sz="1200" b="1" spc="-5" dirty="0">
                <a:latin typeface="Calibri"/>
                <a:cs typeface="Calibri"/>
              </a:rPr>
              <a:t>le</a:t>
            </a:r>
            <a:r>
              <a:rPr sz="1200" b="1" dirty="0">
                <a:latin typeface="Calibri"/>
                <a:cs typeface="Calibri"/>
              </a:rPr>
              <a:t>s</a:t>
            </a:r>
            <a:r>
              <a:rPr sz="1200" spc="-5" dirty="0">
                <a:latin typeface="Calibri"/>
                <a:cs typeface="Calibri"/>
              </a:rPr>
              <a:t>: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….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469265" lvl="2" indent="-227965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1100" b="1" dirty="0">
                <a:latin typeface="Calibri"/>
                <a:cs typeface="Calibri"/>
              </a:rPr>
              <a:t>C</a:t>
            </a:r>
            <a:r>
              <a:rPr sz="1100" b="1" spc="-5" dirty="0">
                <a:latin typeface="Calibri"/>
                <a:cs typeface="Calibri"/>
              </a:rPr>
              <a:t>h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spc="-5" dirty="0">
                <a:latin typeface="Calibri"/>
                <a:cs typeface="Calibri"/>
              </a:rPr>
              <a:t>mbe</a:t>
            </a:r>
            <a:r>
              <a:rPr sz="1100" b="1" dirty="0">
                <a:latin typeface="Calibri"/>
                <a:cs typeface="Calibri"/>
              </a:rPr>
              <a:t>r</a:t>
            </a:r>
            <a:endParaRPr sz="1100">
              <a:latin typeface="Calibri"/>
              <a:cs typeface="Calibri"/>
            </a:endParaRPr>
          </a:p>
          <a:p>
            <a:pPr marL="469265" lvl="2" indent="-227965">
              <a:lnSpc>
                <a:spcPct val="100000"/>
              </a:lnSpc>
              <a:spcBef>
                <a:spcPts val="13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spc="-5" dirty="0">
                <a:latin typeface="Calibri"/>
                <a:cs typeface="Calibri"/>
              </a:rPr>
              <a:t>Pa</a:t>
            </a:r>
            <a:r>
              <a:rPr sz="1100" b="1" dirty="0">
                <a:latin typeface="Calibri"/>
                <a:cs typeface="Calibri"/>
              </a:rPr>
              <a:t>y</a:t>
            </a:r>
            <a:r>
              <a:rPr sz="1100" b="1" spc="-5" dirty="0">
                <a:latin typeface="Calibri"/>
                <a:cs typeface="Calibri"/>
              </a:rPr>
              <a:t>men</a:t>
            </a:r>
            <a:r>
              <a:rPr sz="1100" b="1" dirty="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  <a:p>
            <a:pPr marL="469265" lvl="2" indent="-227965">
              <a:lnSpc>
                <a:spcPct val="100000"/>
              </a:lnSpc>
              <a:spcBef>
                <a:spcPts val="12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spc="-5" dirty="0">
                <a:latin typeface="Calibri"/>
                <a:cs typeface="Calibri"/>
              </a:rPr>
              <a:t>Me</a:t>
            </a:r>
            <a:r>
              <a:rPr sz="1100" b="1" dirty="0">
                <a:latin typeface="Calibri"/>
                <a:cs typeface="Calibri"/>
              </a:rPr>
              <a:t>t</a:t>
            </a:r>
            <a:r>
              <a:rPr sz="1100" b="1" spc="-5" dirty="0">
                <a:latin typeface="Calibri"/>
                <a:cs typeface="Calibri"/>
              </a:rPr>
              <a:t>ho</a:t>
            </a:r>
            <a:r>
              <a:rPr sz="1100" b="1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  <a:p>
            <a:pPr marL="469265" lvl="2" indent="-227965">
              <a:lnSpc>
                <a:spcPct val="100000"/>
              </a:lnSpc>
              <a:spcBef>
                <a:spcPts val="13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dirty="0">
                <a:latin typeface="Calibri"/>
                <a:cs typeface="Calibri"/>
              </a:rPr>
              <a:t>Hist</a:t>
            </a:r>
            <a:r>
              <a:rPr sz="1100" b="1" spc="-5" dirty="0">
                <a:latin typeface="Calibri"/>
                <a:cs typeface="Calibri"/>
              </a:rPr>
              <a:t>o</a:t>
            </a:r>
            <a:r>
              <a:rPr sz="1100" b="1" spc="-10" dirty="0">
                <a:latin typeface="Calibri"/>
                <a:cs typeface="Calibri"/>
              </a:rPr>
              <a:t>r</a:t>
            </a:r>
            <a:r>
              <a:rPr sz="1100" b="1" dirty="0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  <a:p>
            <a:pPr marL="469265" lvl="2" indent="-227965">
              <a:lnSpc>
                <a:spcPct val="100000"/>
              </a:lnSpc>
              <a:spcBef>
                <a:spcPts val="13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dirty="0">
                <a:latin typeface="Calibri"/>
                <a:cs typeface="Calibri"/>
              </a:rPr>
              <a:t>Bl</a:t>
            </a:r>
            <a:r>
              <a:rPr sz="1100" b="1" spc="-5" dirty="0">
                <a:latin typeface="Calibri"/>
                <a:cs typeface="Calibri"/>
              </a:rPr>
              <a:t>oo</a:t>
            </a:r>
            <a:r>
              <a:rPr sz="1100" b="1" dirty="0">
                <a:latin typeface="Calibri"/>
                <a:cs typeface="Calibri"/>
              </a:rPr>
              <a:t>d</a:t>
            </a:r>
            <a:endParaRPr sz="1100">
              <a:latin typeface="Calibri"/>
              <a:cs typeface="Calibri"/>
            </a:endParaRPr>
          </a:p>
          <a:p>
            <a:pPr marL="469265" lvl="2" indent="-227965">
              <a:lnSpc>
                <a:spcPct val="100000"/>
              </a:lnSpc>
              <a:spcBef>
                <a:spcPts val="13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spc="-5" dirty="0">
                <a:latin typeface="Calibri"/>
                <a:cs typeface="Calibri"/>
              </a:rPr>
              <a:t>P</a:t>
            </a:r>
            <a:r>
              <a:rPr sz="1100" b="1" dirty="0">
                <a:latin typeface="Calibri"/>
                <a:cs typeface="Calibri"/>
              </a:rPr>
              <a:t>r</a:t>
            </a:r>
            <a:r>
              <a:rPr sz="1100" b="1" spc="-5" dirty="0">
                <a:latin typeface="Calibri"/>
                <a:cs typeface="Calibri"/>
              </a:rPr>
              <a:t>e</a:t>
            </a: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spc="5" dirty="0">
                <a:latin typeface="Calibri"/>
                <a:cs typeface="Calibri"/>
              </a:rPr>
              <a:t>c</a:t>
            </a:r>
            <a:r>
              <a:rPr sz="1100" b="1" dirty="0">
                <a:latin typeface="Calibri"/>
                <a:cs typeface="Calibri"/>
              </a:rPr>
              <a:t>ri</a:t>
            </a:r>
            <a:r>
              <a:rPr sz="1100" b="1" spc="-5" dirty="0">
                <a:latin typeface="Calibri"/>
                <a:cs typeface="Calibri"/>
              </a:rPr>
              <a:t>p</a:t>
            </a:r>
            <a:r>
              <a:rPr sz="1100" b="1" spc="-15" dirty="0">
                <a:latin typeface="Calibri"/>
                <a:cs typeface="Calibri"/>
              </a:rPr>
              <a:t>t</a:t>
            </a:r>
            <a:r>
              <a:rPr sz="1100" b="1" dirty="0">
                <a:latin typeface="Calibri"/>
                <a:cs typeface="Calibri"/>
              </a:rPr>
              <a:t>i</a:t>
            </a:r>
            <a:r>
              <a:rPr sz="1100" b="1" spc="-5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20"/>
              </a:spcBef>
            </a:pPr>
            <a:r>
              <a:rPr sz="1100" dirty="0">
                <a:latin typeface="Calibri"/>
                <a:cs typeface="Calibri"/>
              </a:rPr>
              <a:t>7.</a:t>
            </a:r>
            <a:r>
              <a:rPr sz="1100" dirty="0">
                <a:latin typeface="Times New Roman"/>
                <a:cs typeface="Times New Roman"/>
              </a:rPr>
              <a:t>  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Calibri"/>
                <a:cs typeface="Calibri"/>
              </a:rPr>
              <a:t>C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r</a:t>
            </a:r>
            <a:r>
              <a:rPr sz="1100" b="1" spc="-10" dirty="0">
                <a:latin typeface="Calibri"/>
                <a:cs typeface="Calibri"/>
              </a:rPr>
              <a:t>r</a:t>
            </a:r>
            <a:r>
              <a:rPr sz="1100" b="1" dirty="0">
                <a:latin typeface="Calibri"/>
                <a:cs typeface="Calibri"/>
              </a:rPr>
              <a:t>y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6" y="1305807"/>
            <a:ext cx="5100320" cy="500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209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IN</a:t>
            </a: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ERT: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….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1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carry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LUES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$cd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,$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)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  <a:spcBef>
                <a:spcPts val="225"/>
              </a:spcBef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thod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p'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$m</a:t>
            </a:r>
            <a:r>
              <a:rPr sz="1100" spc="-5" dirty="0">
                <a:latin typeface="Calibri"/>
                <a:cs typeface="Calibri"/>
              </a:rPr>
              <a:t>uf'</a:t>
            </a:r>
            <a:r>
              <a:rPr sz="1100" spc="-15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);</a:t>
            </a:r>
            <a:endParaRPr sz="1100">
              <a:latin typeface="Calibri"/>
              <a:cs typeface="Calibri"/>
            </a:endParaRPr>
          </a:p>
          <a:p>
            <a:pPr marL="469265" marR="807085">
              <a:lnSpc>
                <a:spcPct val="116399"/>
              </a:lnSpc>
              <a:spcBef>
                <a:spcPts val="10"/>
              </a:spcBef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ch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VA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UES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$cr,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$l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$at',</a:t>
            </a:r>
            <a:r>
              <a:rPr sz="1100" spc="-10" dirty="0">
                <a:latin typeface="Calibri"/>
                <a:cs typeface="Calibri"/>
              </a:rPr>
              <a:t>'$t</a:t>
            </a:r>
            <a:r>
              <a:rPr sz="1100" spc="-5" dirty="0">
                <a:latin typeface="Calibri"/>
                <a:cs typeface="Calibri"/>
              </a:rPr>
              <a:t>n'</a:t>
            </a:r>
            <a:r>
              <a:rPr sz="1100" dirty="0">
                <a:latin typeface="Calibri"/>
                <a:cs typeface="Calibri"/>
              </a:rPr>
              <a:t>,$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,$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);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VA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$r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v</a:t>
            </a:r>
            <a:r>
              <a:rPr sz="1100" spc="-5" dirty="0">
                <a:latin typeface="Calibri"/>
                <a:cs typeface="Calibri"/>
              </a:rPr>
              <a:t>d'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vm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10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LL</a:t>
            </a:r>
            <a:r>
              <a:rPr sz="1100" spc="-15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a,$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);</a:t>
            </a:r>
            <a:endParaRPr sz="1100">
              <a:latin typeface="Calibri"/>
              <a:cs typeface="Calibri"/>
            </a:endParaRPr>
          </a:p>
          <a:p>
            <a:pPr marL="469265" marR="5080">
              <a:lnSpc>
                <a:spcPct val="117300"/>
              </a:lnSpc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UES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LL,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pd'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'$o</a:t>
            </a:r>
            <a:r>
              <a:rPr sz="1100" spc="-5" dirty="0">
                <a:latin typeface="Calibri"/>
                <a:cs typeface="Calibri"/>
              </a:rPr>
              <a:t>a'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$tp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un'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t',$pi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15" dirty="0">
                <a:latin typeface="Calibri"/>
                <a:cs typeface="Calibri"/>
              </a:rPr>
              <a:t>)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escri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ALUES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'$d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,$</a:t>
            </a:r>
            <a:r>
              <a:rPr sz="1100" spc="-5" dirty="0">
                <a:latin typeface="Calibri"/>
                <a:cs typeface="Calibri"/>
              </a:rPr>
              <a:t>p);</a:t>
            </a:r>
            <a:endParaRPr sz="1100">
              <a:latin typeface="Calibri"/>
              <a:cs typeface="Calibri"/>
            </a:endParaRPr>
          </a:p>
          <a:p>
            <a:pPr marL="12700" indent="456565">
              <a:lnSpc>
                <a:spcPct val="100000"/>
              </a:lnSpc>
              <a:spcBef>
                <a:spcPts val="229"/>
              </a:spcBef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5" dirty="0">
                <a:latin typeface="Calibri"/>
                <a:cs typeface="Calibri"/>
              </a:rPr>
              <a:t>oo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VALUE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'$b</a:t>
            </a:r>
            <a:r>
              <a:rPr sz="1100" spc="-5" dirty="0">
                <a:latin typeface="Calibri"/>
                <a:cs typeface="Calibri"/>
              </a:rPr>
              <a:t>g'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'$q</a:t>
            </a:r>
            <a:r>
              <a:rPr sz="1100" spc="-10" dirty="0">
                <a:latin typeface="Calibri"/>
                <a:cs typeface="Calibri"/>
              </a:rPr>
              <a:t>b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);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ELE</a:t>
            </a:r>
            <a:r>
              <a:rPr sz="1100" b="1" spc="-10" dirty="0">
                <a:latin typeface="Calibri"/>
                <a:cs typeface="Calibri"/>
              </a:rPr>
              <a:t>C</a:t>
            </a:r>
            <a:r>
              <a:rPr sz="1100" b="1" dirty="0">
                <a:latin typeface="Calibri"/>
                <a:cs typeface="Calibri"/>
              </a:rPr>
              <a:t>T: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……</a:t>
            </a:r>
            <a:endParaRPr sz="1400">
              <a:latin typeface="Calibri"/>
              <a:cs typeface="Calibri"/>
            </a:endParaRPr>
          </a:p>
          <a:p>
            <a:pPr marL="240665" marR="3210560">
              <a:lnSpc>
                <a:spcPct val="192900"/>
              </a:lnSpc>
              <a:spcBef>
                <a:spcPts val="55"/>
              </a:spcBef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carr</a:t>
            </a:r>
            <a:r>
              <a:rPr sz="1100" spc="-15" dirty="0">
                <a:latin typeface="Calibri"/>
                <a:cs typeface="Calibri"/>
              </a:rPr>
              <a:t>y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et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ch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0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FR</a:t>
            </a:r>
            <a:r>
              <a:rPr sz="1100" spc="-1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EL</a:t>
            </a:r>
            <a:r>
              <a:rPr sz="1100" spc="-5" dirty="0">
                <a:latin typeface="Calibri"/>
                <a:cs typeface="Calibri"/>
              </a:rPr>
              <a:t>EC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y</a:t>
            </a:r>
            <a:r>
              <a:rPr sz="1100" dirty="0">
                <a:latin typeface="Calibri"/>
                <a:cs typeface="Calibri"/>
              </a:rPr>
              <a:t>men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escri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3" y="7102607"/>
            <a:ext cx="3604895" cy="1880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alibri"/>
                <a:cs typeface="Calibri"/>
              </a:rPr>
              <a:t>DELETE</a:t>
            </a:r>
            <a:r>
              <a:rPr sz="140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…..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car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tient_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Pat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ent_</a:t>
            </a:r>
            <a:r>
              <a:rPr sz="1100" spc="-5" dirty="0">
                <a:latin typeface="Calibri"/>
                <a:cs typeface="Calibri"/>
              </a:rPr>
              <a:t>id;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92700"/>
              </a:lnSpc>
            </a:pP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et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Met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et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Ch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er_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Ch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er_n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ry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484497"/>
            <a:ext cx="5814060" cy="7924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923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45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pa</a:t>
            </a:r>
            <a:r>
              <a:rPr sz="1100" spc="-10" dirty="0">
                <a:latin typeface="Calibri"/>
                <a:cs typeface="Calibri"/>
              </a:rPr>
              <a:t>y</a:t>
            </a:r>
            <a:r>
              <a:rPr sz="1100" dirty="0">
                <a:latin typeface="Calibri"/>
                <a:cs typeface="Calibri"/>
              </a:rPr>
              <a:t>ment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y</a:t>
            </a:r>
            <a:r>
              <a:rPr sz="1100" dirty="0">
                <a:latin typeface="Calibri"/>
                <a:cs typeface="Calibri"/>
              </a:rPr>
              <a:t>men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10" dirty="0">
                <a:latin typeface="Calibri"/>
                <a:cs typeface="Calibri"/>
              </a:rPr>
              <a:t>me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t_i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241300" marR="1579245">
              <a:lnSpc>
                <a:spcPct val="192700"/>
              </a:lnSpc>
            </a:pP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prescr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Pr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scr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Prescr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_ID</a:t>
            </a:r>
            <a:r>
              <a:rPr sz="1100" spc="-10" dirty="0">
                <a:latin typeface="Calibri"/>
                <a:cs typeface="Calibri"/>
              </a:rPr>
              <a:t>=$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D;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UPD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TE</a:t>
            </a:r>
            <a:r>
              <a:rPr sz="1100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ar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5" dirty="0">
                <a:latin typeface="Calibri"/>
                <a:cs typeface="Calibri"/>
              </a:rPr>
              <a:t>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$cd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tient_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='$i</a:t>
            </a:r>
            <a:r>
              <a:rPr sz="1100" spc="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ases_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c'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atient_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$i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200025">
              <a:lnSpc>
                <a:spcPct val="118400"/>
              </a:lnSpc>
              <a:spcBef>
                <a:spcPts val="970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thod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Met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ro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ess=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$m</a:t>
            </a:r>
            <a:r>
              <a:rPr sz="1100" spc="-5" dirty="0">
                <a:latin typeface="Calibri"/>
                <a:cs typeface="Calibri"/>
              </a:rPr>
              <a:t>p'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et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_Use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r=</a:t>
            </a:r>
            <a:r>
              <a:rPr sz="1100" spc="-2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$m</a:t>
            </a:r>
            <a:r>
              <a:rPr sz="1100" spc="-5" dirty="0">
                <a:latin typeface="Calibri"/>
                <a:cs typeface="Calibri"/>
              </a:rPr>
              <a:t>u'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='$pi'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Met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11430">
              <a:lnSpc>
                <a:spcPct val="118200"/>
              </a:lnSpc>
              <a:spcBef>
                <a:spcPts val="969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Ch</a:t>
            </a:r>
            <a:r>
              <a:rPr sz="1100" dirty="0">
                <a:latin typeface="Calibri"/>
                <a:cs typeface="Calibri"/>
              </a:rPr>
              <a:t>am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</a:t>
            </a:r>
            <a:r>
              <a:rPr sz="1100" spc="-10" dirty="0">
                <a:latin typeface="Calibri"/>
                <a:cs typeface="Calibri"/>
              </a:rPr>
              <a:t>_</a:t>
            </a:r>
            <a:r>
              <a:rPr sz="1100" dirty="0">
                <a:latin typeface="Calibri"/>
                <a:cs typeface="Calibri"/>
              </a:rPr>
              <a:t>Rent=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$cr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cat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$lo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vai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le</a:t>
            </a:r>
            <a:r>
              <a:rPr sz="1100" spc="-10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t',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ele</a:t>
            </a:r>
            <a:r>
              <a:rPr sz="1100" spc="-5" dirty="0">
                <a:latin typeface="Calibri"/>
                <a:cs typeface="Calibri"/>
              </a:rPr>
              <a:t>ph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e_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='$t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='$di'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A_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D=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i'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Ch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_no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340995">
              <a:lnSpc>
                <a:spcPct val="117300"/>
              </a:lnSpc>
              <a:spcBef>
                <a:spcPts val="980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ma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ks=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$r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5" dirty="0">
                <a:latin typeface="Calibri"/>
                <a:cs typeface="Calibri"/>
              </a:rPr>
              <a:t>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$v</a:t>
            </a:r>
            <a:r>
              <a:rPr sz="1100" spc="-5" dirty="0">
                <a:latin typeface="Calibri"/>
                <a:cs typeface="Calibri"/>
              </a:rPr>
              <a:t>d'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th='</a:t>
            </a:r>
            <a:r>
              <a:rPr sz="1100" spc="-15" dirty="0">
                <a:latin typeface="Calibri"/>
                <a:cs typeface="Calibri"/>
              </a:rPr>
              <a:t>$</a:t>
            </a:r>
            <a:r>
              <a:rPr sz="1100" spc="-10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,V_</a:t>
            </a:r>
            <a:r>
              <a:rPr sz="1100" spc="-15" dirty="0">
                <a:latin typeface="Calibri"/>
                <a:cs typeface="Calibri"/>
              </a:rPr>
              <a:t>Y</a:t>
            </a:r>
            <a:r>
              <a:rPr sz="1100" dirty="0">
                <a:latin typeface="Calibri"/>
                <a:cs typeface="Calibri"/>
              </a:rPr>
              <a:t>ear='</a:t>
            </a:r>
            <a:r>
              <a:rPr sz="1100" spc="-15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vy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atient_</a:t>
            </a:r>
            <a:r>
              <a:rPr sz="1100" spc="-5" dirty="0">
                <a:latin typeface="Calibri"/>
                <a:cs typeface="Calibri"/>
              </a:rPr>
              <a:t>id=</a:t>
            </a:r>
            <a:r>
              <a:rPr sz="1100" spc="-2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Pa</a:t>
            </a:r>
            <a:r>
              <a:rPr sz="1100" spc="-10" dirty="0">
                <a:latin typeface="Calibri"/>
                <a:cs typeface="Calibri"/>
              </a:rPr>
              <a:t>y</a:t>
            </a:r>
            <a:r>
              <a:rPr sz="1100" dirty="0">
                <a:latin typeface="Calibri"/>
                <a:cs typeface="Calibri"/>
              </a:rPr>
              <a:t>me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t_i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='$pa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5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_C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$i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754380">
              <a:lnSpc>
                <a:spcPct val="117700"/>
              </a:lnSpc>
              <a:spcBef>
                <a:spcPts val="975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Pa</a:t>
            </a:r>
            <a:r>
              <a:rPr sz="1100" spc="-10" dirty="0">
                <a:latin typeface="Calibri"/>
                <a:cs typeface="Calibri"/>
              </a:rPr>
              <a:t>y</a:t>
            </a:r>
            <a:r>
              <a:rPr sz="1100" dirty="0">
                <a:latin typeface="Calibri"/>
                <a:cs typeface="Calibri"/>
              </a:rPr>
              <a:t>men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5" dirty="0">
                <a:latin typeface="Calibri"/>
                <a:cs typeface="Calibri"/>
              </a:rPr>
              <a:t>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pd'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Ol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un</a:t>
            </a:r>
            <a:r>
              <a:rPr sz="1100" dirty="0">
                <a:latin typeface="Calibri"/>
                <a:cs typeface="Calibri"/>
              </a:rPr>
              <a:t>t=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ew_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un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='$na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_</a:t>
            </a:r>
            <a:r>
              <a:rPr sz="1100" dirty="0">
                <a:latin typeface="Calibri"/>
                <a:cs typeface="Calibri"/>
              </a:rPr>
              <a:t>Pa</a:t>
            </a:r>
            <a:r>
              <a:rPr sz="1100" spc="-10" dirty="0">
                <a:latin typeface="Calibri"/>
                <a:cs typeface="Calibri"/>
              </a:rPr>
              <a:t>y</a:t>
            </a:r>
            <a:r>
              <a:rPr sz="1100" dirty="0">
                <a:latin typeface="Calibri"/>
                <a:cs typeface="Calibri"/>
              </a:rPr>
              <a:t>me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$tp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Pai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np</a:t>
            </a:r>
            <a:r>
              <a:rPr sz="1100" dirty="0">
                <a:latin typeface="Calibri"/>
                <a:cs typeface="Calibri"/>
              </a:rPr>
              <a:t>ai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='$u</a:t>
            </a:r>
            <a:r>
              <a:rPr sz="1100" spc="-5" dirty="0">
                <a:latin typeface="Calibri"/>
                <a:cs typeface="Calibri"/>
              </a:rPr>
              <a:t>p'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ym</a:t>
            </a:r>
            <a:r>
              <a:rPr sz="1100" dirty="0">
                <a:latin typeface="Calibri"/>
                <a:cs typeface="Calibri"/>
              </a:rPr>
              <a:t>ent_T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me=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t',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Patien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='$pi'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ent_</a:t>
            </a:r>
            <a:r>
              <a:rPr sz="1100" spc="-5" dirty="0">
                <a:latin typeface="Calibri"/>
                <a:cs typeface="Calibri"/>
              </a:rPr>
              <a:t>id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17300"/>
              </a:lnSpc>
              <a:spcBef>
                <a:spcPts val="985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pr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scr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irect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='$di</a:t>
            </a:r>
            <a:r>
              <a:rPr sz="1100" spc="-5" dirty="0">
                <a:latin typeface="Calibri"/>
                <a:cs typeface="Calibri"/>
              </a:rPr>
              <a:t>r'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Med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ci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me',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tient_</a:t>
            </a:r>
            <a:r>
              <a:rPr sz="1100" spc="-5" dirty="0">
                <a:latin typeface="Calibri"/>
                <a:cs typeface="Calibri"/>
              </a:rPr>
              <a:t>id=</a:t>
            </a:r>
            <a:r>
              <a:rPr sz="1100" spc="-2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i'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Pr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scr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560070">
              <a:lnSpc>
                <a:spcPct val="118200"/>
              </a:lnSpc>
              <a:spcBef>
                <a:spcPts val="969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5" dirty="0">
                <a:latin typeface="Calibri"/>
                <a:cs typeface="Calibri"/>
              </a:rPr>
              <a:t>oo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B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_</a:t>
            </a:r>
            <a:r>
              <a:rPr sz="1100" spc="5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ro</a:t>
            </a:r>
            <a:r>
              <a:rPr sz="1100" spc="-5" dirty="0">
                <a:latin typeface="Calibri"/>
                <a:cs typeface="Calibri"/>
              </a:rPr>
              <a:t>up</a:t>
            </a:r>
            <a:r>
              <a:rPr sz="1100" dirty="0">
                <a:latin typeface="Calibri"/>
                <a:cs typeface="Calibri"/>
              </a:rPr>
              <a:t>='$b</a:t>
            </a:r>
            <a:r>
              <a:rPr sz="1100" spc="-5" dirty="0">
                <a:latin typeface="Calibri"/>
                <a:cs typeface="Calibri"/>
              </a:rPr>
              <a:t>g'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y</a:t>
            </a:r>
            <a:r>
              <a:rPr sz="1100" dirty="0">
                <a:latin typeface="Calibri"/>
                <a:cs typeface="Calibri"/>
              </a:rPr>
              <a:t>_Bl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='$q</a:t>
            </a:r>
            <a:r>
              <a:rPr sz="1100" spc="-5" dirty="0">
                <a:latin typeface="Calibri"/>
                <a:cs typeface="Calibri"/>
              </a:rPr>
              <a:t>b'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0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</a:t>
            </a:r>
            <a:r>
              <a:rPr sz="1100" spc="-10" dirty="0">
                <a:latin typeface="Calibri"/>
                <a:cs typeface="Calibri"/>
              </a:rPr>
              <a:t>_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f_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atio</a:t>
            </a:r>
            <a:r>
              <a:rPr sz="1100" spc="-5" dirty="0">
                <a:latin typeface="Calibri"/>
                <a:cs typeface="Calibri"/>
              </a:rPr>
              <a:t>ns=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nd'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Patien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='$pi'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6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_ID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$i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u="sng" dirty="0">
                <a:latin typeface="Calibri"/>
                <a:cs typeface="Calibri"/>
              </a:rPr>
              <a:t>A</a:t>
            </a:r>
            <a:r>
              <a:rPr sz="1100" b="1" u="sng" spc="-5" dirty="0">
                <a:latin typeface="Calibri"/>
                <a:cs typeface="Calibri"/>
              </a:rPr>
              <a:t>g</a:t>
            </a:r>
            <a:r>
              <a:rPr sz="1100" b="1" u="sng" dirty="0">
                <a:latin typeface="Calibri"/>
                <a:cs typeface="Calibri"/>
              </a:rPr>
              <a:t>gr</a:t>
            </a:r>
            <a:r>
              <a:rPr sz="1100" b="1" u="sng" spc="-5" dirty="0">
                <a:latin typeface="Calibri"/>
                <a:cs typeface="Calibri"/>
              </a:rPr>
              <a:t>e</a:t>
            </a:r>
            <a:r>
              <a:rPr sz="1100" b="1" u="sng" dirty="0">
                <a:latin typeface="Calibri"/>
                <a:cs typeface="Calibri"/>
              </a:rPr>
              <a:t>g</a:t>
            </a:r>
            <a:r>
              <a:rPr sz="1100" b="1" u="sng" spc="-10" dirty="0">
                <a:latin typeface="Calibri"/>
                <a:cs typeface="Calibri"/>
              </a:rPr>
              <a:t>a</a:t>
            </a:r>
            <a:r>
              <a:rPr sz="1100" b="1" u="sng" spc="-15" dirty="0">
                <a:latin typeface="Calibri"/>
                <a:cs typeface="Calibri"/>
              </a:rPr>
              <a:t>t</a:t>
            </a:r>
            <a:r>
              <a:rPr sz="1100" b="1" u="sng" dirty="0">
                <a:latin typeface="Calibri"/>
                <a:cs typeface="Calibri"/>
              </a:rPr>
              <a:t>i</a:t>
            </a:r>
            <a:r>
              <a:rPr sz="1100" b="1" u="sng" spc="-5" dirty="0">
                <a:latin typeface="Calibri"/>
                <a:cs typeface="Calibri"/>
              </a:rPr>
              <a:t>on</a:t>
            </a:r>
            <a:r>
              <a:rPr sz="1100" b="1" u="sng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12700" marR="1856105">
              <a:lnSpc>
                <a:spcPct val="1927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x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5" dirty="0">
                <a:latin typeface="Calibri"/>
                <a:cs typeface="Calibri"/>
              </a:rPr>
              <a:t>Ch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</a:t>
            </a:r>
            <a:r>
              <a:rPr sz="1100" spc="-10" dirty="0">
                <a:latin typeface="Calibri"/>
                <a:cs typeface="Calibri"/>
              </a:rPr>
              <a:t>_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t)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(Ch</a:t>
            </a:r>
            <a:r>
              <a:rPr sz="1100" spc="-2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_Re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)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fr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COUNT</a:t>
            </a:r>
            <a:r>
              <a:rPr sz="1100" spc="-10" dirty="0">
                <a:latin typeface="Calibri"/>
                <a:cs typeface="Calibri"/>
              </a:rPr>
              <a:t>(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tho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_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ce</a:t>
            </a:r>
            <a:r>
              <a:rPr sz="1100" spc="-10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)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FR</a:t>
            </a:r>
            <a:r>
              <a:rPr sz="1100" spc="-1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et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u="sng" spc="-10" dirty="0">
                <a:latin typeface="Calibri"/>
                <a:cs typeface="Calibri"/>
              </a:rPr>
              <a:t>S</a:t>
            </a:r>
            <a:r>
              <a:rPr sz="1100" b="1" u="sng" dirty="0">
                <a:latin typeface="Calibri"/>
                <a:cs typeface="Calibri"/>
              </a:rPr>
              <a:t>UB:</a:t>
            </a:r>
            <a:endParaRPr sz="1100">
              <a:latin typeface="Calibri"/>
              <a:cs typeface="Calibri"/>
            </a:endParaRPr>
          </a:p>
          <a:p>
            <a:pPr marL="12700" marR="940435">
              <a:lnSpc>
                <a:spcPct val="118200"/>
              </a:lnSpc>
              <a:spcBef>
                <a:spcPts val="975"/>
              </a:spcBef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Avai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_T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me</a:t>
            </a:r>
            <a:r>
              <a:rPr sz="1100" spc="-1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ep</a:t>
            </a:r>
            <a:r>
              <a:rPr sz="1100" spc="-10" dirty="0">
                <a:latin typeface="Calibri"/>
                <a:cs typeface="Calibri"/>
              </a:rPr>
              <a:t>h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e_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Ch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_Re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=(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ECT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max(Ch</a:t>
            </a:r>
            <a:r>
              <a:rPr sz="1100" spc="-2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_Re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t)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ch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</a:t>
            </a:r>
            <a:r>
              <a:rPr sz="1100" spc="-15" dirty="0">
                <a:latin typeface="Calibri"/>
                <a:cs typeface="Calibri"/>
              </a:rPr>
              <a:t>)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641985">
              <a:lnSpc>
                <a:spcPct val="118200"/>
              </a:lnSpc>
              <a:spcBef>
                <a:spcPts val="969"/>
              </a:spcBef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Bl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_G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up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Nu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er_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f</a:t>
            </a:r>
            <a:r>
              <a:rPr sz="1100" dirty="0">
                <a:latin typeface="Calibri"/>
                <a:cs typeface="Calibri"/>
              </a:rPr>
              <a:t>_do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y_B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oo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&gt;(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(Qua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y_B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spc="5" dirty="0">
                <a:latin typeface="Calibri"/>
                <a:cs typeface="Calibri"/>
              </a:rPr>
              <a:t>oo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)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FR</a:t>
            </a:r>
            <a:r>
              <a:rPr sz="1100" spc="-1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-15" dirty="0">
                <a:latin typeface="Calibri"/>
                <a:cs typeface="Calibri"/>
              </a:rPr>
              <a:t>)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484497"/>
            <a:ext cx="5498465" cy="1453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923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u="sng" spc="-10" dirty="0">
                <a:latin typeface="Calibri"/>
                <a:cs typeface="Calibri"/>
              </a:rPr>
              <a:t>J</a:t>
            </a:r>
            <a:r>
              <a:rPr sz="1100" b="1" u="sng" spc="-5" dirty="0">
                <a:latin typeface="Calibri"/>
                <a:cs typeface="Calibri"/>
              </a:rPr>
              <a:t>o</a:t>
            </a:r>
            <a:r>
              <a:rPr sz="1100" b="1" u="sng" dirty="0">
                <a:latin typeface="Calibri"/>
                <a:cs typeface="Calibri"/>
              </a:rPr>
              <a:t>i</a:t>
            </a:r>
            <a:r>
              <a:rPr sz="1100" b="1" u="sng" spc="-5" dirty="0">
                <a:latin typeface="Calibri"/>
                <a:cs typeface="Calibri"/>
              </a:rPr>
              <a:t>n</a:t>
            </a:r>
            <a:r>
              <a:rPr sz="1100" b="1" u="sng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 marL="12700" marR="160020">
              <a:lnSpc>
                <a:spcPct val="118200"/>
              </a:lnSpc>
              <a:spcBef>
                <a:spcPts val="969"/>
              </a:spcBef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p.</a:t>
            </a:r>
            <a:r>
              <a:rPr sz="1100" dirty="0">
                <a:latin typeface="Calibri"/>
                <a:cs typeface="Calibri"/>
              </a:rPr>
              <a:t>Pa</a:t>
            </a:r>
            <a:r>
              <a:rPr sz="1100" spc="-10" dirty="0">
                <a:latin typeface="Calibri"/>
                <a:cs typeface="Calibri"/>
              </a:rPr>
              <a:t>ym</a:t>
            </a:r>
            <a:r>
              <a:rPr sz="1100" dirty="0">
                <a:latin typeface="Calibri"/>
                <a:cs typeface="Calibri"/>
              </a:rPr>
              <a:t>ent_</a:t>
            </a:r>
            <a:r>
              <a:rPr sz="1100" spc="-5" dirty="0">
                <a:latin typeface="Calibri"/>
                <a:cs typeface="Calibri"/>
              </a:rPr>
              <a:t>id,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spc="-5" dirty="0">
                <a:latin typeface="Calibri"/>
                <a:cs typeface="Calibri"/>
              </a:rPr>
              <a:t>.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al_P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ent,p</a:t>
            </a:r>
            <a:r>
              <a:rPr sz="1100" spc="-10" dirty="0">
                <a:latin typeface="Calibri"/>
                <a:cs typeface="Calibri"/>
              </a:rPr>
              <a:t>.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h.</a:t>
            </a:r>
            <a:r>
              <a:rPr sz="1100" spc="-10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_C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fr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J</a:t>
            </a:r>
            <a:r>
              <a:rPr sz="1100" spc="-5" dirty="0">
                <a:latin typeface="Calibri"/>
                <a:cs typeface="Calibri"/>
              </a:rPr>
              <a:t>OI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st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h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G(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ym</a:t>
            </a:r>
            <a:r>
              <a:rPr sz="1100" dirty="0">
                <a:latin typeface="Calibri"/>
                <a:cs typeface="Calibri"/>
              </a:rPr>
              <a:t>ent_</a:t>
            </a:r>
            <a:r>
              <a:rPr sz="1100" spc="-5" dirty="0">
                <a:latin typeface="Calibri"/>
                <a:cs typeface="Calibri"/>
              </a:rPr>
              <a:t>id);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pa.E</a:t>
            </a:r>
            <a:r>
              <a:rPr sz="1100" spc="5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ai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.</a:t>
            </a:r>
            <a:r>
              <a:rPr sz="1100" dirty="0">
                <a:latin typeface="Calibri"/>
                <a:cs typeface="Calibri"/>
              </a:rPr>
              <a:t>Dire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p.M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ici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escr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JO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pat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US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G(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ent_</a:t>
            </a:r>
            <a:r>
              <a:rPr sz="1100" spc="-5" dirty="0">
                <a:latin typeface="Calibri"/>
                <a:cs typeface="Calibri"/>
              </a:rPr>
              <a:t>id</a:t>
            </a:r>
            <a:r>
              <a:rPr sz="1100" spc="-15" dirty="0">
                <a:latin typeface="Calibri"/>
                <a:cs typeface="Calibri"/>
              </a:rPr>
              <a:t>)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10" y="3457315"/>
            <a:ext cx="6388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u="heavy" spc="-5" dirty="0">
                <a:latin typeface="Calibri"/>
                <a:cs typeface="Calibri"/>
              </a:rPr>
              <a:t>Pag</a:t>
            </a:r>
            <a:r>
              <a:rPr sz="1800" b="1" u="heavy" spc="5" dirty="0">
                <a:latin typeface="Calibri"/>
                <a:cs typeface="Calibri"/>
              </a:rPr>
              <a:t>e</a:t>
            </a:r>
            <a:r>
              <a:rPr sz="1800" b="1" u="heavy" spc="-10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3450" y="3871453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8612" y="484497"/>
            <a:ext cx="30734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1152</Words>
  <Application>Microsoft Office PowerPoint</Application>
  <PresentationFormat>Benutzerdefiniert</PresentationFormat>
  <Paragraphs>153</Paragraphs>
  <Slides>27</Slides>
  <Notes>27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8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2022-01-22T11:46:33Z</dcterms:created>
  <dcterms:modified xsi:type="dcterms:W3CDTF">2022-01-22T10:46:40Z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2022-01-22T00:00:00Z</vt:filetime>
  </property>
  <property fmtid="{D5CDD505-2E9C-101B-9397-08002B2CF9AE}" pid="3" name="LastSaved">
    <vt:filetime>2022-01-22T00:00:00Z</vt:filetime>
  </property>
</Properties>
</file>